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CCCC00"/>
    <a:srgbClr val="00FFFF"/>
    <a:srgbClr val="9999FF"/>
    <a:srgbClr val="0000FF"/>
    <a:srgbClr val="66FF33"/>
    <a:srgbClr val="FFCC00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88897F-7C4B-4FB2-AA96-87CCC29374C1}" v="318" dt="2019-04-24T09:06:54.6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2040" y="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2FFF9-01D3-438A-9DD9-145A90034D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5D1FB-24B6-4981-9C67-BAC1A0C74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EF33B-0507-4236-9177-3A2067A5F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4772F-82A3-4569-AD6C-371F0CF71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E8BF2-7A43-4D70-8981-37619647B6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9E7FA-A969-41CE-A076-17FF84964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10B4B-6877-4C7A-8220-45083D595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F2C2C-94DE-4BEB-8ADF-BB7468B771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B41A7-8562-44A7-B8F9-5F7FC0B74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D13ED-CA64-4369-A482-469857E56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59518-B126-439B-8BE4-8506241F1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68826D7-00E1-4107-B781-BD94A590E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MSIPCMContentMarking" descr="{&quot;HashCode&quot;:1831732991,&quot;Placement&quot;:&quot;Footer&quot;}">
            <a:extLst>
              <a:ext uri="{FF2B5EF4-FFF2-40B4-BE49-F238E27FC236}">
                <a16:creationId xmlns:a16="http://schemas.microsoft.com/office/drawing/2014/main" id="{2B3CB168-6C0C-4020-91A2-D474E5F9A6FB}"/>
              </a:ext>
            </a:extLst>
          </p:cNvPr>
          <p:cNvSpPr txBox="1"/>
          <p:nvPr userDrawn="1"/>
        </p:nvSpPr>
        <p:spPr>
          <a:xfrm>
            <a:off x="4246152" y="6595656"/>
            <a:ext cx="1413695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Schlumberger-Private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47483" y="3203546"/>
            <a:ext cx="3383855" cy="2232149"/>
          </a:xfrm>
          <a:prstGeom prst="rect">
            <a:avLst/>
          </a:prstGeom>
          <a:noFill/>
          <a:ln w="3175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6698508" y="1160083"/>
            <a:ext cx="2969444" cy="4536504"/>
          </a:xfrm>
          <a:prstGeom prst="rect">
            <a:avLst/>
          </a:prstGeom>
          <a:noFill/>
          <a:ln w="3175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Freeform 16"/>
          <p:cNvSpPr>
            <a:spLocks/>
          </p:cNvSpPr>
          <p:nvPr/>
        </p:nvSpPr>
        <p:spPr bwMode="auto">
          <a:xfrm>
            <a:off x="-15875" y="5673725"/>
            <a:ext cx="10009188" cy="563563"/>
          </a:xfrm>
          <a:custGeom>
            <a:avLst/>
            <a:gdLst>
              <a:gd name="T0" fmla="*/ 0 w 6033"/>
              <a:gd name="T1" fmla="*/ 563563 h 355"/>
              <a:gd name="T2" fmla="*/ 1128170 w 6033"/>
              <a:gd name="T3" fmla="*/ 60325 h 355"/>
              <a:gd name="T4" fmla="*/ 2408974 w 6033"/>
              <a:gd name="T5" fmla="*/ 203200 h 355"/>
              <a:gd name="T6" fmla="*/ 3837436 w 6033"/>
              <a:gd name="T7" fmla="*/ 60325 h 355"/>
              <a:gd name="T8" fmla="*/ 5569508 w 6033"/>
              <a:gd name="T9" fmla="*/ 347663 h 355"/>
              <a:gd name="T10" fmla="*/ 7600215 w 6033"/>
              <a:gd name="T11" fmla="*/ 131763 h 355"/>
              <a:gd name="T12" fmla="*/ 9632579 w 6033"/>
              <a:gd name="T13" fmla="*/ 419100 h 355"/>
              <a:gd name="T14" fmla="*/ 9858212 w 6033"/>
              <a:gd name="T15" fmla="*/ 419100 h 35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33"/>
              <a:gd name="T25" fmla="*/ 0 h 355"/>
              <a:gd name="T26" fmla="*/ 6033 w 6033"/>
              <a:gd name="T27" fmla="*/ 355 h 35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33" h="355">
                <a:moveTo>
                  <a:pt x="0" y="355"/>
                </a:moveTo>
                <a:cubicBezTo>
                  <a:pt x="219" y="215"/>
                  <a:pt x="438" y="76"/>
                  <a:pt x="680" y="38"/>
                </a:cubicBezTo>
                <a:cubicBezTo>
                  <a:pt x="922" y="0"/>
                  <a:pt x="1180" y="128"/>
                  <a:pt x="1452" y="128"/>
                </a:cubicBezTo>
                <a:cubicBezTo>
                  <a:pt x="1724" y="128"/>
                  <a:pt x="1996" y="23"/>
                  <a:pt x="2313" y="38"/>
                </a:cubicBezTo>
                <a:cubicBezTo>
                  <a:pt x="2630" y="53"/>
                  <a:pt x="2979" y="212"/>
                  <a:pt x="3357" y="219"/>
                </a:cubicBezTo>
                <a:cubicBezTo>
                  <a:pt x="3735" y="226"/>
                  <a:pt x="4173" y="76"/>
                  <a:pt x="4581" y="83"/>
                </a:cubicBezTo>
                <a:cubicBezTo>
                  <a:pt x="4989" y="90"/>
                  <a:pt x="5579" y="234"/>
                  <a:pt x="5806" y="264"/>
                </a:cubicBezTo>
                <a:cubicBezTo>
                  <a:pt x="6033" y="294"/>
                  <a:pt x="5987" y="279"/>
                  <a:pt x="5942" y="2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" name="Freeform 17"/>
          <p:cNvSpPr>
            <a:spLocks/>
          </p:cNvSpPr>
          <p:nvPr/>
        </p:nvSpPr>
        <p:spPr bwMode="auto">
          <a:xfrm>
            <a:off x="-15875" y="6394450"/>
            <a:ext cx="10009188" cy="563563"/>
          </a:xfrm>
          <a:custGeom>
            <a:avLst/>
            <a:gdLst>
              <a:gd name="T0" fmla="*/ 0 w 6033"/>
              <a:gd name="T1" fmla="*/ 563563 h 355"/>
              <a:gd name="T2" fmla="*/ 1128170 w 6033"/>
              <a:gd name="T3" fmla="*/ 60325 h 355"/>
              <a:gd name="T4" fmla="*/ 2408974 w 6033"/>
              <a:gd name="T5" fmla="*/ 203200 h 355"/>
              <a:gd name="T6" fmla="*/ 3837436 w 6033"/>
              <a:gd name="T7" fmla="*/ 60325 h 355"/>
              <a:gd name="T8" fmla="*/ 5569508 w 6033"/>
              <a:gd name="T9" fmla="*/ 347663 h 355"/>
              <a:gd name="T10" fmla="*/ 7600215 w 6033"/>
              <a:gd name="T11" fmla="*/ 131763 h 355"/>
              <a:gd name="T12" fmla="*/ 9632579 w 6033"/>
              <a:gd name="T13" fmla="*/ 419100 h 355"/>
              <a:gd name="T14" fmla="*/ 9858212 w 6033"/>
              <a:gd name="T15" fmla="*/ 419100 h 35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33"/>
              <a:gd name="T25" fmla="*/ 0 h 355"/>
              <a:gd name="T26" fmla="*/ 6033 w 6033"/>
              <a:gd name="T27" fmla="*/ 355 h 35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33" h="355">
                <a:moveTo>
                  <a:pt x="0" y="355"/>
                </a:moveTo>
                <a:cubicBezTo>
                  <a:pt x="219" y="215"/>
                  <a:pt x="438" y="76"/>
                  <a:pt x="680" y="38"/>
                </a:cubicBezTo>
                <a:cubicBezTo>
                  <a:pt x="922" y="0"/>
                  <a:pt x="1180" y="128"/>
                  <a:pt x="1452" y="128"/>
                </a:cubicBezTo>
                <a:cubicBezTo>
                  <a:pt x="1724" y="128"/>
                  <a:pt x="1996" y="23"/>
                  <a:pt x="2313" y="38"/>
                </a:cubicBezTo>
                <a:cubicBezTo>
                  <a:pt x="2630" y="53"/>
                  <a:pt x="2979" y="212"/>
                  <a:pt x="3357" y="219"/>
                </a:cubicBezTo>
                <a:cubicBezTo>
                  <a:pt x="3735" y="226"/>
                  <a:pt x="4173" y="76"/>
                  <a:pt x="4581" y="83"/>
                </a:cubicBezTo>
                <a:cubicBezTo>
                  <a:pt x="4989" y="90"/>
                  <a:pt x="5579" y="234"/>
                  <a:pt x="5806" y="264"/>
                </a:cubicBezTo>
                <a:cubicBezTo>
                  <a:pt x="6033" y="294"/>
                  <a:pt x="5987" y="279"/>
                  <a:pt x="5942" y="2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" name="Text Box 18"/>
          <p:cNvSpPr txBox="1">
            <a:spLocks noChangeArrowheads="1"/>
          </p:cNvSpPr>
          <p:nvPr/>
        </p:nvSpPr>
        <p:spPr bwMode="auto">
          <a:xfrm>
            <a:off x="6554406" y="6138590"/>
            <a:ext cx="2447601" cy="719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ArchUp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dirty="0"/>
              <a:t>The River </a:t>
            </a:r>
            <a:r>
              <a:rPr lang="en-GB" sz="3200" dirty="0" err="1"/>
              <a:t>Uck</a:t>
            </a:r>
            <a:endParaRPr lang="en-US" sz="32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6679EC0-4DAD-42B6-895A-7DF2A7499CDE}"/>
              </a:ext>
            </a:extLst>
          </p:cNvPr>
          <p:cNvGrpSpPr/>
          <p:nvPr/>
        </p:nvGrpSpPr>
        <p:grpSpPr>
          <a:xfrm>
            <a:off x="568175" y="2161970"/>
            <a:ext cx="1196606" cy="695276"/>
            <a:chOff x="878091" y="2151995"/>
            <a:chExt cx="1239339" cy="688403"/>
          </a:xfrm>
        </p:grpSpPr>
        <p:sp>
          <p:nvSpPr>
            <p:cNvPr id="2058" name="AutoShape 19"/>
            <p:cNvSpPr>
              <a:spLocks noChangeArrowheads="1"/>
            </p:cNvSpPr>
            <p:nvPr/>
          </p:nvSpPr>
          <p:spPr bwMode="auto">
            <a:xfrm>
              <a:off x="878091" y="2151995"/>
              <a:ext cx="1239339" cy="688403"/>
            </a:xfrm>
            <a:prstGeom prst="bevel">
              <a:avLst>
                <a:gd name="adj" fmla="val 12500"/>
              </a:avLst>
            </a:prstGeom>
            <a:solidFill>
              <a:srgbClr val="800000">
                <a:alpha val="38823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" name="Text Box 20"/>
            <p:cNvSpPr txBox="1">
              <a:spLocks noChangeArrowheads="1"/>
            </p:cNvSpPr>
            <p:nvPr/>
          </p:nvSpPr>
          <p:spPr bwMode="auto">
            <a:xfrm>
              <a:off x="1020467" y="2275632"/>
              <a:ext cx="1081088" cy="4770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/>
                <a:t>CLUBHOUSE</a:t>
              </a:r>
            </a:p>
            <a:p>
              <a:pPr>
                <a:spcBef>
                  <a:spcPct val="50000"/>
                </a:spcBef>
              </a:pPr>
              <a:r>
                <a:rPr lang="en-GB" sz="1000" dirty="0"/>
                <a:t>Coffee/Tea/Bar</a:t>
              </a:r>
              <a:endParaRPr lang="en-US" sz="1000" dirty="0"/>
            </a:p>
          </p:txBody>
        </p:sp>
      </p:grpSp>
      <p:sp>
        <p:nvSpPr>
          <p:cNvPr id="2061" name="Freeform 24"/>
          <p:cNvSpPr>
            <a:spLocks/>
          </p:cNvSpPr>
          <p:nvPr/>
        </p:nvSpPr>
        <p:spPr bwMode="auto">
          <a:xfrm>
            <a:off x="33338" y="1557338"/>
            <a:ext cx="166687" cy="1366837"/>
          </a:xfrm>
          <a:custGeom>
            <a:avLst/>
            <a:gdLst>
              <a:gd name="T0" fmla="*/ 23812 w 105"/>
              <a:gd name="T1" fmla="*/ 0 h 861"/>
              <a:gd name="T2" fmla="*/ 23812 w 105"/>
              <a:gd name="T3" fmla="*/ 576262 h 861"/>
              <a:gd name="T4" fmla="*/ 23812 w 105"/>
              <a:gd name="T5" fmla="*/ 1008062 h 861"/>
              <a:gd name="T6" fmla="*/ 23812 w 105"/>
              <a:gd name="T7" fmla="*/ 1223962 h 861"/>
              <a:gd name="T8" fmla="*/ 166687 w 105"/>
              <a:gd name="T9" fmla="*/ 1366837 h 8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"/>
              <a:gd name="T16" fmla="*/ 0 h 861"/>
              <a:gd name="T17" fmla="*/ 105 w 105"/>
              <a:gd name="T18" fmla="*/ 861 h 8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" h="861">
                <a:moveTo>
                  <a:pt x="15" y="0"/>
                </a:moveTo>
                <a:cubicBezTo>
                  <a:pt x="15" y="128"/>
                  <a:pt x="15" y="257"/>
                  <a:pt x="15" y="363"/>
                </a:cubicBezTo>
                <a:cubicBezTo>
                  <a:pt x="15" y="469"/>
                  <a:pt x="15" y="567"/>
                  <a:pt x="15" y="635"/>
                </a:cubicBezTo>
                <a:cubicBezTo>
                  <a:pt x="15" y="703"/>
                  <a:pt x="0" y="733"/>
                  <a:pt x="15" y="771"/>
                </a:cubicBezTo>
                <a:cubicBezTo>
                  <a:pt x="30" y="809"/>
                  <a:pt x="90" y="846"/>
                  <a:pt x="105" y="86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" name="Line 26"/>
          <p:cNvSpPr>
            <a:spLocks noChangeShapeType="1"/>
          </p:cNvSpPr>
          <p:nvPr/>
        </p:nvSpPr>
        <p:spPr bwMode="auto">
          <a:xfrm>
            <a:off x="-385012" y="2914745"/>
            <a:ext cx="3240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" name="Line 27"/>
          <p:cNvSpPr>
            <a:spLocks noChangeShapeType="1"/>
          </p:cNvSpPr>
          <p:nvPr/>
        </p:nvSpPr>
        <p:spPr bwMode="auto">
          <a:xfrm flipV="1">
            <a:off x="2915063" y="823995"/>
            <a:ext cx="10097" cy="20815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4" name="Rectangle 28"/>
          <p:cNvSpPr>
            <a:spLocks noChangeArrowheads="1"/>
          </p:cNvSpPr>
          <p:nvPr/>
        </p:nvSpPr>
        <p:spPr bwMode="auto">
          <a:xfrm>
            <a:off x="3368675" y="1700213"/>
            <a:ext cx="144463" cy="1444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4" name="Rectangle 41"/>
          <p:cNvSpPr>
            <a:spLocks noChangeArrowheads="1"/>
          </p:cNvSpPr>
          <p:nvPr/>
        </p:nvSpPr>
        <p:spPr bwMode="auto">
          <a:xfrm rot="-5400000">
            <a:off x="827192" y="3831175"/>
            <a:ext cx="1728787" cy="105022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5" name="Rectangle 42"/>
          <p:cNvSpPr>
            <a:spLocks noChangeArrowheads="1"/>
          </p:cNvSpPr>
          <p:nvPr/>
        </p:nvSpPr>
        <p:spPr bwMode="auto">
          <a:xfrm rot="-5400000">
            <a:off x="-250043" y="3821266"/>
            <a:ext cx="1728787" cy="1044451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6" name="Text Box 43"/>
          <p:cNvSpPr txBox="1">
            <a:spLocks noChangeArrowheads="1"/>
          </p:cNvSpPr>
          <p:nvPr/>
        </p:nvSpPr>
        <p:spPr bwMode="auto">
          <a:xfrm>
            <a:off x="0" y="0"/>
            <a:ext cx="86248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i="1" u="sng" dirty="0"/>
              <a:t>Uckfield RFC Festival Pitch Layout</a:t>
            </a:r>
            <a:endParaRPr lang="en-US" sz="3200" i="1" u="sng" dirty="0"/>
          </a:p>
        </p:txBody>
      </p:sp>
      <p:sp>
        <p:nvSpPr>
          <p:cNvPr id="2077" name="Text Box 44"/>
          <p:cNvSpPr txBox="1">
            <a:spLocks noChangeArrowheads="1"/>
          </p:cNvSpPr>
          <p:nvPr/>
        </p:nvSpPr>
        <p:spPr bwMode="auto">
          <a:xfrm>
            <a:off x="-15381" y="613630"/>
            <a:ext cx="1352551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Main Entrance</a:t>
            </a:r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5FEBC16-051B-411B-A3CD-FCE7B25DC6E9}"/>
              </a:ext>
            </a:extLst>
          </p:cNvPr>
          <p:cNvGrpSpPr/>
          <p:nvPr/>
        </p:nvGrpSpPr>
        <p:grpSpPr>
          <a:xfrm>
            <a:off x="6796262" y="1302428"/>
            <a:ext cx="1519345" cy="1054234"/>
            <a:chOff x="6791465" y="2508116"/>
            <a:chExt cx="1519345" cy="1054234"/>
          </a:xfrm>
        </p:grpSpPr>
        <p:sp>
          <p:nvSpPr>
            <p:cNvPr id="2070" name="Rectangle 34"/>
            <p:cNvSpPr>
              <a:spLocks noChangeArrowheads="1"/>
            </p:cNvSpPr>
            <p:nvPr/>
          </p:nvSpPr>
          <p:spPr bwMode="auto">
            <a:xfrm>
              <a:off x="6791465" y="2508116"/>
              <a:ext cx="1519345" cy="1054234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3" name="Text Box 53"/>
            <p:cNvSpPr txBox="1">
              <a:spLocks noChangeArrowheads="1"/>
            </p:cNvSpPr>
            <p:nvPr/>
          </p:nvSpPr>
          <p:spPr bwMode="auto">
            <a:xfrm>
              <a:off x="7049551" y="2725994"/>
              <a:ext cx="776074" cy="523220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dirty="0"/>
                <a:t>U9 Pitch 7</a:t>
              </a:r>
              <a:endParaRPr lang="en-US" sz="1400" dirty="0"/>
            </a:p>
          </p:txBody>
        </p:sp>
      </p:grpSp>
      <p:sp>
        <p:nvSpPr>
          <p:cNvPr id="2087" name="Text Box 58"/>
          <p:cNvSpPr txBox="1">
            <a:spLocks noChangeArrowheads="1"/>
          </p:cNvSpPr>
          <p:nvPr/>
        </p:nvSpPr>
        <p:spPr bwMode="auto">
          <a:xfrm>
            <a:off x="56456" y="4067270"/>
            <a:ext cx="792162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dirty="0"/>
              <a:t>U11</a:t>
            </a:r>
          </a:p>
          <a:p>
            <a:pPr algn="ctr">
              <a:spcBef>
                <a:spcPct val="50000"/>
              </a:spcBef>
            </a:pPr>
            <a:r>
              <a:rPr lang="en-GB" sz="1400" dirty="0"/>
              <a:t>Pitch 17 </a:t>
            </a:r>
            <a:endParaRPr lang="en-US" sz="1400" dirty="0"/>
          </a:p>
        </p:txBody>
      </p:sp>
      <p:sp>
        <p:nvSpPr>
          <p:cNvPr id="2088" name="Text Box 59"/>
          <p:cNvSpPr txBox="1">
            <a:spLocks noChangeArrowheads="1"/>
          </p:cNvSpPr>
          <p:nvPr/>
        </p:nvSpPr>
        <p:spPr bwMode="auto">
          <a:xfrm>
            <a:off x="1136576" y="4067270"/>
            <a:ext cx="792163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dirty="0"/>
              <a:t>U11 </a:t>
            </a:r>
          </a:p>
          <a:p>
            <a:pPr algn="ctr">
              <a:spcBef>
                <a:spcPct val="50000"/>
              </a:spcBef>
            </a:pPr>
            <a:r>
              <a:rPr lang="en-GB" sz="1400" dirty="0"/>
              <a:t>Pitch 16</a:t>
            </a:r>
            <a:endParaRPr lang="en-US" sz="1400" dirty="0"/>
          </a:p>
        </p:txBody>
      </p:sp>
      <p:grpSp>
        <p:nvGrpSpPr>
          <p:cNvPr id="53" name="Group 52"/>
          <p:cNvGrpSpPr/>
          <p:nvPr/>
        </p:nvGrpSpPr>
        <p:grpSpPr>
          <a:xfrm rot="5400000">
            <a:off x="2413461" y="1557761"/>
            <a:ext cx="457200" cy="599349"/>
            <a:chOff x="3505200" y="2321549"/>
            <a:chExt cx="457200" cy="1020642"/>
          </a:xfrm>
        </p:grpSpPr>
        <p:sp>
          <p:nvSpPr>
            <p:cNvPr id="2089" name="Rectangle 60"/>
            <p:cNvSpPr>
              <a:spLocks noChangeArrowheads="1"/>
            </p:cNvSpPr>
            <p:nvPr/>
          </p:nvSpPr>
          <p:spPr bwMode="auto">
            <a:xfrm>
              <a:off x="3505200" y="2438400"/>
              <a:ext cx="457200" cy="838200"/>
            </a:xfrm>
            <a:prstGeom prst="rect">
              <a:avLst/>
            </a:prstGeom>
            <a:solidFill>
              <a:srgbClr val="CC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0" name="Text Box 61"/>
            <p:cNvSpPr txBox="1">
              <a:spLocks noChangeArrowheads="1"/>
            </p:cNvSpPr>
            <p:nvPr/>
          </p:nvSpPr>
          <p:spPr bwMode="auto">
            <a:xfrm rot="16200000">
              <a:off x="3238792" y="2633432"/>
              <a:ext cx="102064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Ctr="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 dirty="0"/>
                <a:t>Control Tent</a:t>
              </a:r>
            </a:p>
          </p:txBody>
        </p:sp>
      </p:grp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3589701" y="1165829"/>
            <a:ext cx="3035741" cy="2159000"/>
          </a:xfrm>
          <a:prstGeom prst="rect">
            <a:avLst/>
          </a:prstGeom>
          <a:noFill/>
          <a:ln w="3175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3589701" y="3470879"/>
            <a:ext cx="3024917" cy="1908175"/>
          </a:xfrm>
          <a:prstGeom prst="rect">
            <a:avLst/>
          </a:prstGeom>
          <a:noFill/>
          <a:ln w="3175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74ED3AC-4101-4BB0-BA1F-1A2D7CF16214}"/>
              </a:ext>
            </a:extLst>
          </p:cNvPr>
          <p:cNvGrpSpPr/>
          <p:nvPr/>
        </p:nvGrpSpPr>
        <p:grpSpPr>
          <a:xfrm>
            <a:off x="5245979" y="1276248"/>
            <a:ext cx="1298811" cy="882336"/>
            <a:chOff x="5817190" y="1365349"/>
            <a:chExt cx="1549682" cy="900212"/>
          </a:xfrm>
        </p:grpSpPr>
        <p:sp>
          <p:nvSpPr>
            <p:cNvPr id="2067" name="Rectangle 31"/>
            <p:cNvSpPr>
              <a:spLocks noChangeArrowheads="1"/>
            </p:cNvSpPr>
            <p:nvPr/>
          </p:nvSpPr>
          <p:spPr bwMode="auto">
            <a:xfrm>
              <a:off x="5817190" y="1365349"/>
              <a:ext cx="1549682" cy="900212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0" name="Text Box 50"/>
            <p:cNvSpPr txBox="1">
              <a:spLocks noChangeArrowheads="1"/>
            </p:cNvSpPr>
            <p:nvPr/>
          </p:nvSpPr>
          <p:spPr bwMode="auto">
            <a:xfrm>
              <a:off x="5961209" y="1547460"/>
              <a:ext cx="1031840" cy="64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dirty="0"/>
                <a:t>U8 </a:t>
              </a:r>
            </a:p>
            <a:p>
              <a:pPr algn="ctr">
                <a:spcBef>
                  <a:spcPct val="50000"/>
                </a:spcBef>
              </a:pPr>
              <a:r>
                <a:rPr lang="en-GB" sz="1400" dirty="0"/>
                <a:t>Pitch5</a:t>
              </a:r>
              <a:endParaRPr lang="en-US" sz="1400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C7DE787-3D81-4180-A137-64B3B74F8CE2}"/>
              </a:ext>
            </a:extLst>
          </p:cNvPr>
          <p:cNvGrpSpPr/>
          <p:nvPr/>
        </p:nvGrpSpPr>
        <p:grpSpPr>
          <a:xfrm>
            <a:off x="3731281" y="3532540"/>
            <a:ext cx="890685" cy="1728788"/>
            <a:chOff x="3731281" y="3532540"/>
            <a:chExt cx="1289090" cy="1728788"/>
          </a:xfrm>
        </p:grpSpPr>
        <p:sp>
          <p:nvSpPr>
            <p:cNvPr id="2091" name="Rectangle 62"/>
            <p:cNvSpPr>
              <a:spLocks noChangeArrowheads="1"/>
            </p:cNvSpPr>
            <p:nvPr/>
          </p:nvSpPr>
          <p:spPr bwMode="auto">
            <a:xfrm rot="16200000">
              <a:off x="3511432" y="3752389"/>
              <a:ext cx="1728788" cy="128909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2" name="Text Box 63"/>
            <p:cNvSpPr txBox="1">
              <a:spLocks noChangeArrowheads="1"/>
            </p:cNvSpPr>
            <p:nvPr/>
          </p:nvSpPr>
          <p:spPr bwMode="auto">
            <a:xfrm>
              <a:off x="3909096" y="4059496"/>
              <a:ext cx="933459" cy="846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dirty="0"/>
                <a:t>U10</a:t>
              </a:r>
            </a:p>
            <a:p>
              <a:pPr algn="ctr">
                <a:spcBef>
                  <a:spcPct val="50000"/>
                </a:spcBef>
              </a:pPr>
              <a:r>
                <a:rPr lang="en-GB" sz="1400" dirty="0"/>
                <a:t>Pitch 14</a:t>
              </a:r>
              <a:endParaRPr lang="en-US" sz="1400" dirty="0"/>
            </a:p>
          </p:txBody>
        </p:sp>
      </p:grpSp>
      <p:sp>
        <p:nvSpPr>
          <p:cNvPr id="2093" name="Rectangle 67"/>
          <p:cNvSpPr>
            <a:spLocks noChangeArrowheads="1"/>
          </p:cNvSpPr>
          <p:nvPr/>
        </p:nvSpPr>
        <p:spPr bwMode="auto">
          <a:xfrm>
            <a:off x="1797863" y="2141096"/>
            <a:ext cx="1079500" cy="69527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89814B4-57BF-492E-9669-C4BE0D1481A6}"/>
              </a:ext>
            </a:extLst>
          </p:cNvPr>
          <p:cNvGrpSpPr/>
          <p:nvPr/>
        </p:nvGrpSpPr>
        <p:grpSpPr>
          <a:xfrm>
            <a:off x="238048" y="1355601"/>
            <a:ext cx="560388" cy="482600"/>
            <a:chOff x="0" y="1557338"/>
            <a:chExt cx="560388" cy="482600"/>
          </a:xfrm>
        </p:grpSpPr>
        <p:sp>
          <p:nvSpPr>
            <p:cNvPr id="2050" name="Rectangle 71"/>
            <p:cNvSpPr>
              <a:spLocks noChangeArrowheads="1"/>
            </p:cNvSpPr>
            <p:nvPr/>
          </p:nvSpPr>
          <p:spPr bwMode="auto">
            <a:xfrm>
              <a:off x="0" y="1557338"/>
              <a:ext cx="560388" cy="48260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4" name="AutoShape 70"/>
            <p:cNvSpPr>
              <a:spLocks noChangeArrowheads="1"/>
            </p:cNvSpPr>
            <p:nvPr/>
          </p:nvSpPr>
          <p:spPr bwMode="auto">
            <a:xfrm>
              <a:off x="44808" y="1576312"/>
              <a:ext cx="454648" cy="423938"/>
            </a:xfrm>
            <a:custGeom>
              <a:avLst/>
              <a:gdLst>
                <a:gd name="T0" fmla="*/ 7687029 w 21600"/>
                <a:gd name="T1" fmla="*/ 0 h 21600"/>
                <a:gd name="T2" fmla="*/ 2251294 w 21600"/>
                <a:gd name="T3" fmla="*/ 1727717 h 21600"/>
                <a:gd name="T4" fmla="*/ 0 w 21600"/>
                <a:gd name="T5" fmla="*/ 5899277 h 21600"/>
                <a:gd name="T6" fmla="*/ 2251294 w 21600"/>
                <a:gd name="T7" fmla="*/ 10070814 h 21600"/>
                <a:gd name="T8" fmla="*/ 7687029 w 21600"/>
                <a:gd name="T9" fmla="*/ 11798530 h 21600"/>
                <a:gd name="T10" fmla="*/ 13122734 w 21600"/>
                <a:gd name="T11" fmla="*/ 10070814 h 21600"/>
                <a:gd name="T12" fmla="*/ 15374031 w 21600"/>
                <a:gd name="T13" fmla="*/ 5899277 h 21600"/>
                <a:gd name="T14" fmla="*/ 13122734 w 21600"/>
                <a:gd name="T15" fmla="*/ 172771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95" name="Text Box 69"/>
          <p:cNvSpPr txBox="1">
            <a:spLocks noChangeArrowheads="1"/>
          </p:cNvSpPr>
          <p:nvPr/>
        </p:nvSpPr>
        <p:spPr bwMode="auto">
          <a:xfrm>
            <a:off x="1847316" y="2124763"/>
            <a:ext cx="10128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000" dirty="0"/>
              <a:t>, Hot Food, Ice Cream, Sweets, soft drinks</a:t>
            </a:r>
            <a:endParaRPr lang="en-US" sz="1000" dirty="0"/>
          </a:p>
        </p:txBody>
      </p:sp>
      <p:sp>
        <p:nvSpPr>
          <p:cNvPr id="2096" name="Text Box 72"/>
          <p:cNvSpPr txBox="1">
            <a:spLocks noChangeArrowheads="1"/>
          </p:cNvSpPr>
          <p:nvPr/>
        </p:nvSpPr>
        <p:spPr bwMode="auto">
          <a:xfrm>
            <a:off x="834379" y="1300374"/>
            <a:ext cx="835174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100" dirty="0"/>
              <a:t>No Parking on site</a:t>
            </a:r>
            <a:endParaRPr lang="en-US" sz="1100" dirty="0"/>
          </a:p>
        </p:txBody>
      </p:sp>
      <p:sp>
        <p:nvSpPr>
          <p:cNvPr id="55" name="Rectangle 54"/>
          <p:cNvSpPr/>
          <p:nvPr/>
        </p:nvSpPr>
        <p:spPr>
          <a:xfrm>
            <a:off x="1738857" y="743257"/>
            <a:ext cx="1079500" cy="503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</a:rPr>
              <a:t>containers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2099" name="Picture 51" descr="VeryBest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88413" y="0"/>
            <a:ext cx="1017587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TextBox 57"/>
          <p:cNvSpPr txBox="1"/>
          <p:nvPr/>
        </p:nvSpPr>
        <p:spPr>
          <a:xfrm rot="5400000">
            <a:off x="4630940" y="4250035"/>
            <a:ext cx="400110" cy="272452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400" b="1" i="1" dirty="0"/>
              <a:t>Entrance from parking field</a:t>
            </a:r>
            <a:endParaRPr lang="en-US" sz="1400" b="1" i="1" dirty="0"/>
          </a:p>
        </p:txBody>
      </p:sp>
      <p:sp>
        <p:nvSpPr>
          <p:cNvPr id="59" name="Right Arrow 58"/>
          <p:cNvSpPr/>
          <p:nvPr/>
        </p:nvSpPr>
        <p:spPr>
          <a:xfrm rot="20207327">
            <a:off x="87621" y="5717313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 Box 18">
            <a:extLst>
              <a:ext uri="{FF2B5EF4-FFF2-40B4-BE49-F238E27FC236}">
                <a16:creationId xmlns:a16="http://schemas.microsoft.com/office/drawing/2014/main" id="{CCC0F6C9-146A-45A4-B4B3-549CA2A19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131" y="6034745"/>
            <a:ext cx="2447601" cy="719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ArchUp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dirty="0"/>
              <a:t>The River </a:t>
            </a:r>
            <a:r>
              <a:rPr lang="en-GB" sz="3200" dirty="0" err="1"/>
              <a:t>Uck</a:t>
            </a:r>
            <a:endParaRPr lang="en-US" sz="3200" dirty="0"/>
          </a:p>
        </p:txBody>
      </p:sp>
      <p:sp>
        <p:nvSpPr>
          <p:cNvPr id="54" name="Right Arrow 58">
            <a:extLst>
              <a:ext uri="{FF2B5EF4-FFF2-40B4-BE49-F238E27FC236}">
                <a16:creationId xmlns:a16="http://schemas.microsoft.com/office/drawing/2014/main" id="{AE8D5854-C397-46CF-98B5-81A907F5DC56}"/>
              </a:ext>
            </a:extLst>
          </p:cNvPr>
          <p:cNvSpPr/>
          <p:nvPr/>
        </p:nvSpPr>
        <p:spPr>
          <a:xfrm>
            <a:off x="1166476" y="5502236"/>
            <a:ext cx="680757" cy="2201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Arrow 58">
            <a:extLst>
              <a:ext uri="{FF2B5EF4-FFF2-40B4-BE49-F238E27FC236}">
                <a16:creationId xmlns:a16="http://schemas.microsoft.com/office/drawing/2014/main" id="{F1C61AD8-72D2-4157-AA97-215A8553FA58}"/>
              </a:ext>
            </a:extLst>
          </p:cNvPr>
          <p:cNvSpPr/>
          <p:nvPr/>
        </p:nvSpPr>
        <p:spPr>
          <a:xfrm>
            <a:off x="2014205" y="5516820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58">
            <a:extLst>
              <a:ext uri="{FF2B5EF4-FFF2-40B4-BE49-F238E27FC236}">
                <a16:creationId xmlns:a16="http://schemas.microsoft.com/office/drawing/2014/main" id="{881EA3A4-9AEF-4CB8-878A-2D4F9F8D45AA}"/>
              </a:ext>
            </a:extLst>
          </p:cNvPr>
          <p:cNvSpPr/>
          <p:nvPr/>
        </p:nvSpPr>
        <p:spPr>
          <a:xfrm rot="20207327">
            <a:off x="2782842" y="5430112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09829D0-A331-4A06-BB65-561A9578A8D7}"/>
              </a:ext>
            </a:extLst>
          </p:cNvPr>
          <p:cNvGrpSpPr/>
          <p:nvPr/>
        </p:nvGrpSpPr>
        <p:grpSpPr>
          <a:xfrm>
            <a:off x="3615241" y="2286267"/>
            <a:ext cx="810146" cy="800774"/>
            <a:chOff x="4367038" y="1377628"/>
            <a:chExt cx="810146" cy="800774"/>
          </a:xfrm>
        </p:grpSpPr>
        <p:sp>
          <p:nvSpPr>
            <p:cNvPr id="71" name="Rectangle 29">
              <a:extLst>
                <a:ext uri="{FF2B5EF4-FFF2-40B4-BE49-F238E27FC236}">
                  <a16:creationId xmlns:a16="http://schemas.microsoft.com/office/drawing/2014/main" id="{E182A25A-02F8-40B1-B75B-49BEB961DC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5664" y="1377628"/>
              <a:ext cx="620816" cy="80077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Text Box 48">
              <a:extLst>
                <a:ext uri="{FF2B5EF4-FFF2-40B4-BE49-F238E27FC236}">
                  <a16:creationId xmlns:a16="http://schemas.microsoft.com/office/drawing/2014/main" id="{95C7976A-7B8A-4F4B-8819-FC49B8F571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7038" y="1448023"/>
              <a:ext cx="810146" cy="630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dirty="0"/>
                <a:t>U7 </a:t>
              </a:r>
            </a:p>
            <a:p>
              <a:pPr algn="ctr">
                <a:spcBef>
                  <a:spcPct val="50000"/>
                </a:spcBef>
              </a:pPr>
              <a:r>
                <a:rPr lang="en-GB" sz="1400" dirty="0"/>
                <a:t>Pitch2 </a:t>
              </a:r>
              <a:endParaRPr lang="en-US" sz="1400" dirty="0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6550FB4D-136E-466E-A250-61A4B0361E36}"/>
              </a:ext>
            </a:extLst>
          </p:cNvPr>
          <p:cNvGrpSpPr/>
          <p:nvPr/>
        </p:nvGrpSpPr>
        <p:grpSpPr>
          <a:xfrm>
            <a:off x="4354198" y="2297576"/>
            <a:ext cx="810146" cy="800774"/>
            <a:chOff x="4367038" y="1377628"/>
            <a:chExt cx="810146" cy="800774"/>
          </a:xfrm>
        </p:grpSpPr>
        <p:sp>
          <p:nvSpPr>
            <p:cNvPr id="74" name="Rectangle 29">
              <a:extLst>
                <a:ext uri="{FF2B5EF4-FFF2-40B4-BE49-F238E27FC236}">
                  <a16:creationId xmlns:a16="http://schemas.microsoft.com/office/drawing/2014/main" id="{78C9D5FA-24D3-488E-A811-974980BB60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5664" y="1377628"/>
              <a:ext cx="620816" cy="80077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Text Box 48">
              <a:extLst>
                <a:ext uri="{FF2B5EF4-FFF2-40B4-BE49-F238E27FC236}">
                  <a16:creationId xmlns:a16="http://schemas.microsoft.com/office/drawing/2014/main" id="{7F99ACCE-1655-40A5-8929-D676C9C95A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7038" y="1448023"/>
              <a:ext cx="810146" cy="630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dirty="0"/>
                <a:t>U7 </a:t>
              </a:r>
            </a:p>
            <a:p>
              <a:pPr algn="ctr">
                <a:spcBef>
                  <a:spcPct val="50000"/>
                </a:spcBef>
              </a:pPr>
              <a:r>
                <a:rPr lang="en-GB" sz="1400" dirty="0"/>
                <a:t>Pitch3 </a:t>
              </a:r>
              <a:endParaRPr lang="en-US" sz="1400" dirty="0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6186E81E-78F9-4C28-AFCC-FEA4C454AA29}"/>
              </a:ext>
            </a:extLst>
          </p:cNvPr>
          <p:cNvGrpSpPr/>
          <p:nvPr/>
        </p:nvGrpSpPr>
        <p:grpSpPr>
          <a:xfrm>
            <a:off x="5245487" y="2314285"/>
            <a:ext cx="1298811" cy="882336"/>
            <a:chOff x="5817190" y="1365349"/>
            <a:chExt cx="1549682" cy="900212"/>
          </a:xfrm>
        </p:grpSpPr>
        <p:sp>
          <p:nvSpPr>
            <p:cNvPr id="80" name="Rectangle 31">
              <a:extLst>
                <a:ext uri="{FF2B5EF4-FFF2-40B4-BE49-F238E27FC236}">
                  <a16:creationId xmlns:a16="http://schemas.microsoft.com/office/drawing/2014/main" id="{2FDB4ADE-FF49-4068-8DB4-B2B5889ED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7190" y="1365349"/>
              <a:ext cx="1549682" cy="900212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Text Box 50">
              <a:extLst>
                <a:ext uri="{FF2B5EF4-FFF2-40B4-BE49-F238E27FC236}">
                  <a16:creationId xmlns:a16="http://schemas.microsoft.com/office/drawing/2014/main" id="{D8A294F8-A1BB-4DBC-8CD7-F9E97C3D77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61209" y="1547460"/>
              <a:ext cx="1031840" cy="64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dirty="0"/>
                <a:t>U8 </a:t>
              </a:r>
            </a:p>
            <a:p>
              <a:pPr algn="ctr">
                <a:spcBef>
                  <a:spcPct val="50000"/>
                </a:spcBef>
              </a:pPr>
              <a:r>
                <a:rPr lang="en-GB" sz="1400" dirty="0"/>
                <a:t>Pitch6</a:t>
              </a:r>
              <a:endParaRPr lang="en-US" sz="1400" dirty="0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407D3BB-D99B-4A60-9B36-46C0ABF27C17}"/>
              </a:ext>
            </a:extLst>
          </p:cNvPr>
          <p:cNvGrpSpPr/>
          <p:nvPr/>
        </p:nvGrpSpPr>
        <p:grpSpPr>
          <a:xfrm>
            <a:off x="6813226" y="4705645"/>
            <a:ext cx="1298811" cy="882336"/>
            <a:chOff x="5817190" y="1365349"/>
            <a:chExt cx="1549682" cy="900212"/>
          </a:xfrm>
        </p:grpSpPr>
        <p:sp>
          <p:nvSpPr>
            <p:cNvPr id="84" name="Rectangle 31">
              <a:extLst>
                <a:ext uri="{FF2B5EF4-FFF2-40B4-BE49-F238E27FC236}">
                  <a16:creationId xmlns:a16="http://schemas.microsoft.com/office/drawing/2014/main" id="{10CA9F55-3941-40C4-8860-1D2DBAE626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7190" y="1365349"/>
              <a:ext cx="1549682" cy="900212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Text Box 50">
              <a:extLst>
                <a:ext uri="{FF2B5EF4-FFF2-40B4-BE49-F238E27FC236}">
                  <a16:creationId xmlns:a16="http://schemas.microsoft.com/office/drawing/2014/main" id="{41442265-6D57-4002-BB95-36AAA10354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61209" y="1547460"/>
              <a:ext cx="1031840" cy="64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dirty="0"/>
                <a:t>U8 </a:t>
              </a:r>
            </a:p>
            <a:p>
              <a:pPr algn="ctr">
                <a:spcBef>
                  <a:spcPct val="50000"/>
                </a:spcBef>
              </a:pPr>
              <a:r>
                <a:rPr lang="en-GB" sz="1400" dirty="0"/>
                <a:t>Pitch11</a:t>
              </a:r>
              <a:endParaRPr lang="en-US" sz="1400" dirty="0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BDA1A7A6-9832-4E95-9B05-D1F6ECC74DF9}"/>
              </a:ext>
            </a:extLst>
          </p:cNvPr>
          <p:cNvGrpSpPr/>
          <p:nvPr/>
        </p:nvGrpSpPr>
        <p:grpSpPr>
          <a:xfrm>
            <a:off x="6804385" y="2460487"/>
            <a:ext cx="1519345" cy="1054234"/>
            <a:chOff x="6791465" y="2508116"/>
            <a:chExt cx="1519345" cy="1054234"/>
          </a:xfrm>
        </p:grpSpPr>
        <p:sp>
          <p:nvSpPr>
            <p:cNvPr id="89" name="Rectangle 34">
              <a:extLst>
                <a:ext uri="{FF2B5EF4-FFF2-40B4-BE49-F238E27FC236}">
                  <a16:creationId xmlns:a16="http://schemas.microsoft.com/office/drawing/2014/main" id="{229D5B81-1EA8-4B23-BE69-B6CFFD700C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1465" y="2508116"/>
              <a:ext cx="1519345" cy="1054234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Text Box 53">
              <a:extLst>
                <a:ext uri="{FF2B5EF4-FFF2-40B4-BE49-F238E27FC236}">
                  <a16:creationId xmlns:a16="http://schemas.microsoft.com/office/drawing/2014/main" id="{7022B922-9005-4559-9B03-BF7D3A28E5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49551" y="2725994"/>
              <a:ext cx="776074" cy="523220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dirty="0"/>
                <a:t>U9 Pitch 8</a:t>
              </a:r>
              <a:endParaRPr lang="en-US" sz="1400" dirty="0"/>
            </a:p>
          </p:txBody>
        </p:sp>
      </p:grpSp>
      <p:sp>
        <p:nvSpPr>
          <p:cNvPr id="2" name="Rectangle 29">
            <a:extLst>
              <a:ext uri="{FF2B5EF4-FFF2-40B4-BE49-F238E27FC236}">
                <a16:creationId xmlns:a16="http://schemas.microsoft.com/office/drawing/2014/main" id="{6AA11ED0-1063-5255-4E1C-4C6F95968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1036" y="1196752"/>
            <a:ext cx="576818" cy="80077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48">
            <a:extLst>
              <a:ext uri="{FF2B5EF4-FFF2-40B4-BE49-F238E27FC236}">
                <a16:creationId xmlns:a16="http://schemas.microsoft.com/office/drawing/2014/main" id="{3435418F-1B37-4CC7-4149-DE6A4ABC4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4122" y="1209844"/>
            <a:ext cx="81014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dirty="0"/>
              <a:t>U7 </a:t>
            </a:r>
          </a:p>
          <a:p>
            <a:pPr algn="ctr">
              <a:spcBef>
                <a:spcPct val="50000"/>
              </a:spcBef>
            </a:pPr>
            <a:r>
              <a:rPr lang="en-GB" sz="1400" dirty="0"/>
              <a:t>Pitch1 </a:t>
            </a:r>
            <a:endParaRPr lang="en-US" sz="14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1432AF5-17DA-6985-C730-5B79CA15F0DA}"/>
              </a:ext>
            </a:extLst>
          </p:cNvPr>
          <p:cNvGrpSpPr/>
          <p:nvPr/>
        </p:nvGrpSpPr>
        <p:grpSpPr>
          <a:xfrm>
            <a:off x="3672827" y="1243984"/>
            <a:ext cx="1298811" cy="882336"/>
            <a:chOff x="5817190" y="1365349"/>
            <a:chExt cx="1549682" cy="900212"/>
          </a:xfrm>
        </p:grpSpPr>
        <p:sp>
          <p:nvSpPr>
            <p:cNvPr id="11" name="Rectangle 31">
              <a:extLst>
                <a:ext uri="{FF2B5EF4-FFF2-40B4-BE49-F238E27FC236}">
                  <a16:creationId xmlns:a16="http://schemas.microsoft.com/office/drawing/2014/main" id="{892E6DE3-5955-24D1-64BF-B5793ED71C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7190" y="1365349"/>
              <a:ext cx="1549682" cy="900212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50">
              <a:extLst>
                <a:ext uri="{FF2B5EF4-FFF2-40B4-BE49-F238E27FC236}">
                  <a16:creationId xmlns:a16="http://schemas.microsoft.com/office/drawing/2014/main" id="{FCB4D9DF-AFC5-F766-CDDF-5F5708264E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61209" y="1547460"/>
              <a:ext cx="1031840" cy="64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dirty="0"/>
                <a:t>U8 </a:t>
              </a:r>
            </a:p>
            <a:p>
              <a:pPr algn="ctr">
                <a:spcBef>
                  <a:spcPct val="50000"/>
                </a:spcBef>
              </a:pPr>
              <a:r>
                <a:rPr lang="en-GB" sz="1400" dirty="0"/>
                <a:t>Pitch4</a:t>
              </a:r>
              <a:endParaRPr lang="en-US" sz="1400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7873CFC-43A4-E4A6-AF03-CB1F45D028F8}"/>
              </a:ext>
            </a:extLst>
          </p:cNvPr>
          <p:cNvGrpSpPr/>
          <p:nvPr/>
        </p:nvGrpSpPr>
        <p:grpSpPr>
          <a:xfrm>
            <a:off x="6804385" y="3615847"/>
            <a:ext cx="1519345" cy="1054234"/>
            <a:chOff x="6791465" y="2508116"/>
            <a:chExt cx="1519345" cy="1054234"/>
          </a:xfrm>
        </p:grpSpPr>
        <p:sp>
          <p:nvSpPr>
            <p:cNvPr id="14" name="Rectangle 34">
              <a:extLst>
                <a:ext uri="{FF2B5EF4-FFF2-40B4-BE49-F238E27FC236}">
                  <a16:creationId xmlns:a16="http://schemas.microsoft.com/office/drawing/2014/main" id="{1FEB187C-B399-B1C9-B4AF-213F46EA44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1465" y="2508116"/>
              <a:ext cx="1519345" cy="1054234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53">
              <a:extLst>
                <a:ext uri="{FF2B5EF4-FFF2-40B4-BE49-F238E27FC236}">
                  <a16:creationId xmlns:a16="http://schemas.microsoft.com/office/drawing/2014/main" id="{F519E040-B21C-B3F0-9C51-091FEE4132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49551" y="2725994"/>
              <a:ext cx="776074" cy="523220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dirty="0"/>
                <a:t>U9 Pitch 9</a:t>
              </a:r>
              <a:endParaRPr lang="en-US" sz="1400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DB375D2-C020-EA23-B6F9-E94AD676029D}"/>
              </a:ext>
            </a:extLst>
          </p:cNvPr>
          <p:cNvGrpSpPr/>
          <p:nvPr/>
        </p:nvGrpSpPr>
        <p:grpSpPr>
          <a:xfrm>
            <a:off x="2298226" y="3491892"/>
            <a:ext cx="1093887" cy="1728788"/>
            <a:chOff x="3731281" y="3532540"/>
            <a:chExt cx="1289090" cy="1728788"/>
          </a:xfrm>
        </p:grpSpPr>
        <p:sp>
          <p:nvSpPr>
            <p:cNvPr id="18" name="Rectangle 62">
              <a:extLst>
                <a:ext uri="{FF2B5EF4-FFF2-40B4-BE49-F238E27FC236}">
                  <a16:creationId xmlns:a16="http://schemas.microsoft.com/office/drawing/2014/main" id="{CC55C37A-C76C-5F20-A1E0-CA6C081F843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11432" y="3752389"/>
              <a:ext cx="1728788" cy="128909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63">
              <a:extLst>
                <a:ext uri="{FF2B5EF4-FFF2-40B4-BE49-F238E27FC236}">
                  <a16:creationId xmlns:a16="http://schemas.microsoft.com/office/drawing/2014/main" id="{6363A6FD-8030-D4CD-103F-A498DB66C5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9096" y="4059496"/>
              <a:ext cx="933459" cy="846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dirty="0"/>
                <a:t>U10</a:t>
              </a:r>
            </a:p>
            <a:p>
              <a:pPr algn="ctr">
                <a:spcBef>
                  <a:spcPct val="50000"/>
                </a:spcBef>
              </a:pPr>
              <a:r>
                <a:rPr lang="en-GB" sz="1400" dirty="0"/>
                <a:t>Pitch 15</a:t>
              </a:r>
              <a:endParaRPr lang="en-US" sz="1400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C95430F-C1AE-E023-F697-ADB6E634FCCC}"/>
              </a:ext>
            </a:extLst>
          </p:cNvPr>
          <p:cNvGrpSpPr/>
          <p:nvPr/>
        </p:nvGrpSpPr>
        <p:grpSpPr>
          <a:xfrm>
            <a:off x="4731410" y="3535285"/>
            <a:ext cx="890685" cy="1728788"/>
            <a:chOff x="3731281" y="3532540"/>
            <a:chExt cx="1289090" cy="1728788"/>
          </a:xfrm>
        </p:grpSpPr>
        <p:sp>
          <p:nvSpPr>
            <p:cNvPr id="21" name="Rectangle 62">
              <a:extLst>
                <a:ext uri="{FF2B5EF4-FFF2-40B4-BE49-F238E27FC236}">
                  <a16:creationId xmlns:a16="http://schemas.microsoft.com/office/drawing/2014/main" id="{F335DBB2-DC13-1FE2-A9B3-B932585DEA9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11432" y="3752389"/>
              <a:ext cx="1728788" cy="128909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63">
              <a:extLst>
                <a:ext uri="{FF2B5EF4-FFF2-40B4-BE49-F238E27FC236}">
                  <a16:creationId xmlns:a16="http://schemas.microsoft.com/office/drawing/2014/main" id="{F7C9FD44-245A-CFD2-92CE-3D62F836D5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9096" y="4059496"/>
              <a:ext cx="933459" cy="846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dirty="0"/>
                <a:t>U10</a:t>
              </a:r>
            </a:p>
            <a:p>
              <a:pPr algn="ctr">
                <a:spcBef>
                  <a:spcPct val="50000"/>
                </a:spcBef>
              </a:pPr>
              <a:r>
                <a:rPr lang="en-GB" sz="1400" dirty="0"/>
                <a:t>Pitch 13</a:t>
              </a:r>
              <a:endParaRPr lang="en-US" sz="1400" dirty="0"/>
            </a:p>
          </p:txBody>
        </p:sp>
      </p:grpSp>
      <p:sp>
        <p:nvSpPr>
          <p:cNvPr id="23" name="Rectangle 62">
            <a:extLst>
              <a:ext uri="{FF2B5EF4-FFF2-40B4-BE49-F238E27FC236}">
                <a16:creationId xmlns:a16="http://schemas.microsoft.com/office/drawing/2014/main" id="{3573D43A-E19A-05F4-6D86-7C2F7ED0F91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255983" y="3953536"/>
            <a:ext cx="1728788" cy="89068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076A16A-B7DC-A135-A9EB-310C5B1A6640}"/>
              </a:ext>
            </a:extLst>
          </p:cNvPr>
          <p:cNvGrpSpPr/>
          <p:nvPr/>
        </p:nvGrpSpPr>
        <p:grpSpPr>
          <a:xfrm>
            <a:off x="8418527" y="3595633"/>
            <a:ext cx="1142986" cy="2038784"/>
            <a:chOff x="6791465" y="2508116"/>
            <a:chExt cx="1519345" cy="1054234"/>
          </a:xfrm>
        </p:grpSpPr>
        <p:sp>
          <p:nvSpPr>
            <p:cNvPr id="26" name="Rectangle 34">
              <a:extLst>
                <a:ext uri="{FF2B5EF4-FFF2-40B4-BE49-F238E27FC236}">
                  <a16:creationId xmlns:a16="http://schemas.microsoft.com/office/drawing/2014/main" id="{103FA373-F7C4-6750-2906-4B863F7053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1465" y="2508116"/>
              <a:ext cx="1519345" cy="1054234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53">
              <a:extLst>
                <a:ext uri="{FF2B5EF4-FFF2-40B4-BE49-F238E27FC236}">
                  <a16:creationId xmlns:a16="http://schemas.microsoft.com/office/drawing/2014/main" id="{70764AE3-E862-46DE-2DD8-4E43D93F96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49551" y="2725994"/>
              <a:ext cx="776074" cy="381955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dirty="0"/>
                <a:t>U9 Pitch 10</a:t>
              </a:r>
              <a:endParaRPr lang="en-US" sz="1400" dirty="0"/>
            </a:p>
          </p:txBody>
        </p:sp>
      </p:grpSp>
      <p:sp>
        <p:nvSpPr>
          <p:cNvPr id="31" name="Text Box 63">
            <a:extLst>
              <a:ext uri="{FF2B5EF4-FFF2-40B4-BE49-F238E27FC236}">
                <a16:creationId xmlns:a16="http://schemas.microsoft.com/office/drawing/2014/main" id="{39F79D5F-0A45-5D6D-D6C1-865DC2C91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8195" y="4077072"/>
            <a:ext cx="644965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dirty="0"/>
              <a:t>U10</a:t>
            </a:r>
          </a:p>
          <a:p>
            <a:pPr algn="ctr">
              <a:spcBef>
                <a:spcPct val="50000"/>
              </a:spcBef>
            </a:pPr>
            <a:r>
              <a:rPr lang="en-GB" sz="1400" dirty="0"/>
              <a:t>Pitch 12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A4 Paper (210x297 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</dc:creator>
  <cp:lastModifiedBy>Simon Lewis</cp:lastModifiedBy>
  <cp:revision>16</cp:revision>
  <dcterms:created xsi:type="dcterms:W3CDTF">2007-04-10T09:32:11Z</dcterms:created>
  <dcterms:modified xsi:type="dcterms:W3CDTF">2024-04-24T09:03:25Z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85f1f62-8d2b-4457-869c-0a13c6549635_Enabled">
    <vt:lpwstr>True</vt:lpwstr>
  </property>
  <property fmtid="{D5CDD505-2E9C-101B-9397-08002B2CF9AE}" pid="3" name="MSIP_Label_585f1f62-8d2b-4457-869c-0a13c6549635_SiteId">
    <vt:lpwstr>41ff26dc-250f-4b13-8981-739be8610c21</vt:lpwstr>
  </property>
  <property fmtid="{D5CDD505-2E9C-101B-9397-08002B2CF9AE}" pid="4" name="MSIP_Label_585f1f62-8d2b-4457-869c-0a13c6549635_Owner">
    <vt:lpwstr>brouwer1@slb.com</vt:lpwstr>
  </property>
  <property fmtid="{D5CDD505-2E9C-101B-9397-08002B2CF9AE}" pid="5" name="MSIP_Label_585f1f62-8d2b-4457-869c-0a13c6549635_SetDate">
    <vt:lpwstr>2019-04-24T09:06:54.6142168Z</vt:lpwstr>
  </property>
  <property fmtid="{D5CDD505-2E9C-101B-9397-08002B2CF9AE}" pid="6" name="MSIP_Label_585f1f62-8d2b-4457-869c-0a13c6549635_Name">
    <vt:lpwstr>Private</vt:lpwstr>
  </property>
  <property fmtid="{D5CDD505-2E9C-101B-9397-08002B2CF9AE}" pid="7" name="MSIP_Label_585f1f62-8d2b-4457-869c-0a13c6549635_Application">
    <vt:lpwstr>Microsoft Azure Information Protection</vt:lpwstr>
  </property>
  <property fmtid="{D5CDD505-2E9C-101B-9397-08002B2CF9AE}" pid="8" name="MSIP_Label_585f1f62-8d2b-4457-869c-0a13c6549635_Extended_MSFT_Method">
    <vt:lpwstr>Automatic</vt:lpwstr>
  </property>
  <property fmtid="{D5CDD505-2E9C-101B-9397-08002B2CF9AE}" pid="9" name="MSIP_Label_8bb759f6-5337-4dc5-b19b-e74b6da11f8f_Enabled">
    <vt:lpwstr>True</vt:lpwstr>
  </property>
  <property fmtid="{D5CDD505-2E9C-101B-9397-08002B2CF9AE}" pid="10" name="MSIP_Label_8bb759f6-5337-4dc5-b19b-e74b6da11f8f_SiteId">
    <vt:lpwstr>41ff26dc-250f-4b13-8981-739be8610c21</vt:lpwstr>
  </property>
  <property fmtid="{D5CDD505-2E9C-101B-9397-08002B2CF9AE}" pid="11" name="MSIP_Label_8bb759f6-5337-4dc5-b19b-e74b6da11f8f_Owner">
    <vt:lpwstr>brouwer1@slb.com</vt:lpwstr>
  </property>
  <property fmtid="{D5CDD505-2E9C-101B-9397-08002B2CF9AE}" pid="12" name="MSIP_Label_8bb759f6-5337-4dc5-b19b-e74b6da11f8f_SetDate">
    <vt:lpwstr>2019-04-24T09:06:54.6142168Z</vt:lpwstr>
  </property>
  <property fmtid="{D5CDD505-2E9C-101B-9397-08002B2CF9AE}" pid="13" name="MSIP_Label_8bb759f6-5337-4dc5-b19b-e74b6da11f8f_Name">
    <vt:lpwstr>Internal</vt:lpwstr>
  </property>
  <property fmtid="{D5CDD505-2E9C-101B-9397-08002B2CF9AE}" pid="14" name="MSIP_Label_8bb759f6-5337-4dc5-b19b-e74b6da11f8f_Application">
    <vt:lpwstr>Microsoft Azure Information Protection</vt:lpwstr>
  </property>
  <property fmtid="{D5CDD505-2E9C-101B-9397-08002B2CF9AE}" pid="15" name="MSIP_Label_8bb759f6-5337-4dc5-b19b-e74b6da11f8f_Parent">
    <vt:lpwstr>585f1f62-8d2b-4457-869c-0a13c6549635</vt:lpwstr>
  </property>
  <property fmtid="{D5CDD505-2E9C-101B-9397-08002B2CF9AE}" pid="16" name="MSIP_Label_8bb759f6-5337-4dc5-b19b-e74b6da11f8f_Extended_MSFT_Method">
    <vt:lpwstr>Automatic</vt:lpwstr>
  </property>
  <property fmtid="{D5CDD505-2E9C-101B-9397-08002B2CF9AE}" pid="17" name="Sensitivity">
    <vt:lpwstr>Private Internal</vt:lpwstr>
  </property>
</Properties>
</file>